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0" r:id="rId8"/>
    <p:sldId id="262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8" d="100"/>
          <a:sy n="68" d="100"/>
        </p:scale>
        <p:origin x="81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RAJASTHAN HACKATHON 4.0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RAJHASTAN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69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per lid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Components and approximate cost of components per lid 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Proximity sensor - ₹ 90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Lid metal : </a:t>
            </a:r>
            <a:r>
              <a:rPr lang="en-US" dirty="0"/>
              <a:t>₹ </a:t>
            </a:r>
            <a:r>
              <a:rPr lang="en-US" dirty="0" smtClean="0"/>
              <a:t>150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Solar cell : ₹ 40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Microcontroller : ₹ 130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Transmitter: ₹70</a:t>
            </a:r>
          </a:p>
          <a:p>
            <a:pPr marL="457200" lvl="1" indent="0">
              <a:buNone/>
            </a:pPr>
            <a:r>
              <a:rPr lang="en-US" dirty="0" smtClean="0"/>
              <a:t>Total estimated cost per lid : </a:t>
            </a:r>
            <a:r>
              <a:rPr lang="en-US" dirty="0"/>
              <a:t>₹ </a:t>
            </a:r>
            <a:r>
              <a:rPr lang="en-US" dirty="0" smtClean="0"/>
              <a:t>480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3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Preexisting dustbins need not be discarded.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Solution is cost effective.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Can be implemented at a large scale.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Win-win for all.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Provides method to check on workers/municipalities. </a:t>
            </a:r>
          </a:p>
        </p:txBody>
      </p:sp>
    </p:spTree>
    <p:extLst>
      <p:ext uri="{BB962C8B-B14F-4D97-AF65-F5344CB8AC3E}">
        <p14:creationId xmlns:p14="http://schemas.microsoft.com/office/powerpoint/2010/main" val="345934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prospects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Lids can be provided with compartments to allow segregation of data.</a:t>
            </a:r>
          </a:p>
          <a:p>
            <a:r>
              <a:rPr lang="en-US" dirty="0" smtClean="0"/>
              <a:t>Localities with large volumes of waste can be provided with lids modified to include a waste compactor, increasing the amount of garbage that can be collected. (an estimate three fold increase in waste carrying capacity.</a:t>
            </a:r>
          </a:p>
        </p:txBody>
      </p:sp>
    </p:spTree>
    <p:extLst>
      <p:ext uri="{BB962C8B-B14F-4D97-AF65-F5344CB8AC3E}">
        <p14:creationId xmlns:p14="http://schemas.microsoft.com/office/powerpoint/2010/main" val="379873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26699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TEAM: ECONAUTS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COLLEGE- AIT </a:t>
            </a:r>
            <a:r>
              <a:rPr lang="en-US" dirty="0" err="1" smtClean="0"/>
              <a:t>pUNE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AMITAV SONI</a:t>
            </a:r>
          </a:p>
          <a:p>
            <a:r>
              <a:rPr lang="en-US" dirty="0" smtClean="0"/>
              <a:t>ASHWANI PONIA	</a:t>
            </a:r>
          </a:p>
          <a:p>
            <a:r>
              <a:rPr lang="en-US" dirty="0" smtClean="0"/>
              <a:t>ARCHIT SHUKLA</a:t>
            </a:r>
          </a:p>
          <a:p>
            <a:r>
              <a:rPr lang="en-US" dirty="0" smtClean="0"/>
              <a:t>KARAN DEEP SINGH BAJWA</a:t>
            </a:r>
          </a:p>
        </p:txBody>
      </p:sp>
    </p:spTree>
    <p:extLst>
      <p:ext uri="{BB962C8B-B14F-4D97-AF65-F5344CB8AC3E}">
        <p14:creationId xmlns:p14="http://schemas.microsoft.com/office/powerpoint/2010/main" val="232879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 smtClean="0"/>
              <a:t>THEME: DATA WAREHOUSE</a:t>
            </a:r>
          </a:p>
          <a:p>
            <a:r>
              <a:rPr lang="en-US" dirty="0" smtClean="0"/>
              <a:t>FOR MAINTAING PROPER WASTE DISPOSAL SYSTEM AT COMMUNITY </a:t>
            </a:r>
            <a:r>
              <a:rPr lang="en-US" dirty="0" err="1" smtClean="0"/>
              <a:t>wASTE</a:t>
            </a:r>
            <a:r>
              <a:rPr lang="en-US" dirty="0" smtClean="0"/>
              <a:t> DUSTBINS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77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744" y="167756"/>
            <a:ext cx="10364451" cy="1596177"/>
          </a:xfrm>
        </p:spPr>
        <p:txBody>
          <a:bodyPr/>
          <a:lstStyle/>
          <a:p>
            <a:r>
              <a:rPr lang="en-US" dirty="0" smtClean="0"/>
              <a:t>The  Garbage  problem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7870"/>
            <a:ext cx="7328079" cy="4696590"/>
          </a:xfrm>
        </p:spPr>
      </p:pic>
      <p:cxnSp>
        <p:nvCxnSpPr>
          <p:cNvPr id="6" name="Straight Arrow Connector 5"/>
          <p:cNvCxnSpPr/>
          <p:nvPr/>
        </p:nvCxnSpPr>
        <p:spPr>
          <a:xfrm flipV="1">
            <a:off x="5615189" y="2057870"/>
            <a:ext cx="2820473" cy="20762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2717441" y="2833352"/>
            <a:ext cx="3245477" cy="2833352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551573" y="1587736"/>
            <a:ext cx="296214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COMMUNITYWASTE DUSTBIN IN JAIPUR</a:t>
            </a:r>
          </a:p>
          <a:p>
            <a:endParaRPr lang="en-US" sz="4000" dirty="0" smtClean="0"/>
          </a:p>
          <a:p>
            <a:endParaRPr lang="en-US" sz="4000" dirty="0"/>
          </a:p>
          <a:p>
            <a:endParaRPr lang="en-US" sz="4000" dirty="0" smtClean="0"/>
          </a:p>
          <a:p>
            <a:endParaRPr lang="en-US" sz="4000" dirty="0" smtClean="0"/>
          </a:p>
          <a:p>
            <a:pPr marL="342900" indent="-342900">
              <a:buAutoNum type="arabi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134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3996" y="2719384"/>
            <a:ext cx="10364451" cy="1596177"/>
          </a:xfrm>
        </p:spPr>
        <p:txBody>
          <a:bodyPr/>
          <a:lstStyle/>
          <a:p>
            <a:r>
              <a:rPr lang="en-US" dirty="0" smtClean="0"/>
              <a:t>ANOTHER VIEW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296" y="1205948"/>
            <a:ext cx="7187036" cy="5064706"/>
          </a:xfrm>
        </p:spPr>
      </p:pic>
    </p:spTree>
    <p:extLst>
      <p:ext uri="{BB962C8B-B14F-4D97-AF65-F5344CB8AC3E}">
        <p14:creationId xmlns:p14="http://schemas.microsoft.com/office/powerpoint/2010/main" val="323000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dirty="0" smtClean="0"/>
              <a:t>DUSTBINS TODAY ARE  LIDLESS, WHICH ALLOW THE SPREADING OF BAD ODOUR AND Infections. They also serve as feeding grounds for insects and stray animals.</a:t>
            </a:r>
          </a:p>
          <a:p>
            <a:pPr marL="457200" indent="-457200">
              <a:buAutoNum type="arabicPeriod"/>
            </a:pPr>
            <a:r>
              <a:rPr lang="en-US" dirty="0" smtClean="0"/>
              <a:t>There is no profound feedback system for the municipalities to </a:t>
            </a:r>
            <a:r>
              <a:rPr lang="en-US" dirty="0" err="1" smtClean="0"/>
              <a:t>analyse</a:t>
            </a:r>
            <a:r>
              <a:rPr lang="en-US" dirty="0" smtClean="0"/>
              <a:t> the dustbins. They are oblivious to dustbins which overflow everyday, localities which need more dustbins / frequent collection of garbage.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30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5" y="1839058"/>
            <a:ext cx="10363826" cy="4490908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endParaRPr lang="en-US" dirty="0" smtClean="0"/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dirty="0"/>
              <a:t>An intelligent-lid will be attached to the preexisting GARBAGE CONTAINERs. Containers will remotely connect with central receiver via (missed) phone call feedback.</a:t>
            </a:r>
          </a:p>
          <a:p>
            <a:pPr marL="457200" indent="-457200">
              <a:buAutoNum type="arabicPeriod"/>
            </a:pPr>
            <a:r>
              <a:rPr lang="en-US" dirty="0" err="1" smtClean="0"/>
              <a:t>Muncipalities</a:t>
            </a:r>
            <a:r>
              <a:rPr lang="en-US" dirty="0" smtClean="0"/>
              <a:t> will be provided with a website monitoring the dustbins in their jurisdiction. the Website will give real time information about the dustbins.</a:t>
            </a:r>
          </a:p>
          <a:p>
            <a:pPr marL="457200" indent="-457200">
              <a:buAutoNum type="arabicPeriod"/>
            </a:pPr>
            <a:r>
              <a:rPr lang="en-US" dirty="0" smtClean="0"/>
              <a:t>GIVEN SUFFICIENT TIME , THE WEBSITE WILL GATHER ENOUGH DATA TO HELP THE AUTHORITIES DETERMINE THE LOCALITIES WHICH WILL REQUIRE MORE GARBAGE CONTAINERS /FREQUENT COLLECTION OF GARBAGE .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03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72103"/>
          </a:xfrm>
        </p:spPr>
      </p:pic>
    </p:spTree>
    <p:extLst>
      <p:ext uri="{BB962C8B-B14F-4D97-AF65-F5344CB8AC3E}">
        <p14:creationId xmlns:p14="http://schemas.microsoft.com/office/powerpoint/2010/main" val="1282592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	A proximity sensor at the back of  the </a:t>
            </a:r>
            <a:r>
              <a:rPr lang="en-US" dirty="0" err="1" smtClean="0"/>
              <a:t>smartlid</a:t>
            </a:r>
            <a:r>
              <a:rPr lang="en-US" dirty="0" smtClean="0"/>
              <a:t> will detect when the dustbin gets full and send a missed call to the central receiver to indicate the same. Another missed call will be sent to indicate when the dustbin is empty.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the central receiver will host a website to share the data with all the concerned municipalities. Data processing techniques will suggest appropriate actions like setting up more dustbins / increasing frequency of garbage collection.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79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149</TotalTime>
  <Words>311</Words>
  <Application>Microsoft Office PowerPoint</Application>
  <PresentationFormat>Widescreen</PresentationFormat>
  <Paragraphs>45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 Cen MT</vt:lpstr>
      <vt:lpstr>Droplet</vt:lpstr>
      <vt:lpstr>RAJASTHAN HACKATHON 4.0</vt:lpstr>
      <vt:lpstr>TEAM: ECONAUTS COLLEGE- AIT pUNE</vt:lpstr>
      <vt:lpstr>PROBLEM STATEMENT</vt:lpstr>
      <vt:lpstr>The  Garbage  problem </vt:lpstr>
      <vt:lpstr>ANOTHER VIEW</vt:lpstr>
      <vt:lpstr>CURRENT PROBLEM</vt:lpstr>
      <vt:lpstr>OUR SOLUTION</vt:lpstr>
      <vt:lpstr>PowerPoint Presentation</vt:lpstr>
      <vt:lpstr>Working</vt:lpstr>
      <vt:lpstr>Cost per lid</vt:lpstr>
      <vt:lpstr>practicality</vt:lpstr>
      <vt:lpstr>Future prospects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LID SYSTEM</dc:title>
  <dc:creator>Ashwani</dc:creator>
  <cp:lastModifiedBy>Ashwani</cp:lastModifiedBy>
  <cp:revision>14</cp:revision>
  <dcterms:created xsi:type="dcterms:W3CDTF">2018-03-20T19:56:22Z</dcterms:created>
  <dcterms:modified xsi:type="dcterms:W3CDTF">2018-03-20T22:26:11Z</dcterms:modified>
</cp:coreProperties>
</file>

<file path=docProps/thumbnail.jpeg>
</file>